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8" r:id="rId1"/>
  </p:sldMasterIdLst>
  <p:sldIdLst>
    <p:sldId id="292" r:id="rId2"/>
    <p:sldId id="260" r:id="rId3"/>
    <p:sldId id="288" r:id="rId4"/>
    <p:sldId id="262" r:id="rId5"/>
    <p:sldId id="289" r:id="rId6"/>
    <p:sldId id="291" r:id="rId7"/>
    <p:sldId id="265" r:id="rId8"/>
    <p:sldId id="281" r:id="rId9"/>
    <p:sldId id="283" r:id="rId10"/>
    <p:sldId id="285" r:id="rId11"/>
    <p:sldId id="286" r:id="rId12"/>
    <p:sldId id="287" r:id="rId13"/>
    <p:sldId id="29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DCE68-EE9D-4553-A1C9-E7FFC4E7487B}" v="266" dt="2019-11-24T15:11:09.420"/>
    <p1510:client id="{1071C3B6-5C4B-4586-8558-97ED54AF4D5C}" v="1482" dt="2019-11-22T20:59:18.929"/>
    <p1510:client id="{18D2A2D2-4DB2-499D-84A9-316C5A894031}" v="362" dt="2020-01-12T15:54:58.364"/>
    <p1510:client id="{1E9EBDF5-306B-4F50-A41C-3A57102FFFBD}" v="450" dt="2020-01-12T15:36:58.193"/>
    <p1510:client id="{23413F3C-3300-4036-A26E-8E0280834D91}" v="553" dt="2019-11-21T18:02:41.498"/>
    <p1510:client id="{2E128BA5-D57F-49C4-ABD5-8A22D73816D2}" v="6" dt="2019-11-23T17:39:29.126"/>
    <p1510:client id="{32DF9080-4B76-429B-8DB1-7CD96234C245}" v="187" dt="2019-11-21T20:26:24.652"/>
    <p1510:client id="{38E5156C-078A-49CF-8A98-E51F21C7F441}" v="251" dt="2020-01-13T13:47:13.104"/>
    <p1510:client id="{65872CDC-7795-4499-8CAA-4B2CEBAF0783}" v="515" dt="2020-01-12T16:38:50.643"/>
    <p1510:client id="{69080106-143E-4F2B-953E-B4D90E5275A1}" v="163" dt="2020-01-20T16:48:57.673"/>
    <p1510:client id="{84A86CCA-CDE7-4F2F-B46C-C75366530A54}" v="937" dt="2019-11-24T16:45:12.296"/>
    <p1510:client id="{D522540F-3C71-4647-ABA5-64E5F550AA43}" v="132" dt="2019-11-21T16:02:58.961"/>
    <p1510:client id="{D53442DE-0BAB-4AED-A31A-12B6055975E4}" v="288" dt="2020-01-19T17:06:03.602"/>
    <p1510:client id="{D9D6587C-6F18-4212-8107-F2E61BC9F27C}" v="11" dt="2019-11-25T16:08:24.108"/>
    <p1510:client id="{ECC069D7-2639-48A4-9D21-ED5B2B77FCEA}" v="200" dt="2019-11-26T16:05:19.502"/>
    <p1510:client id="{EFD8F6D1-995A-4A36-8A5F-CD25F24A7914}" v="200" dt="2019-11-23T17:21:41.114"/>
    <p1510:client id="{F80B82D5-3949-4AEC-9695-0061832B4E92}" v="556" dt="2019-11-21T19:54:07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узнецова Вера" userId="94a3c5024f82e2aa" providerId="Windows Live" clId="Web-{D53442DE-0BAB-4AED-A31A-12B6055975E4}"/>
    <pc:docChg chg="modSld">
      <pc:chgData name="Кузнецова Вера" userId="94a3c5024f82e2aa" providerId="Windows Live" clId="Web-{D53442DE-0BAB-4AED-A31A-12B6055975E4}" dt="2020-01-19T17:06:03.602" v="281" actId="20577"/>
      <pc:docMkLst>
        <pc:docMk/>
      </pc:docMkLst>
      <pc:sldChg chg="addSp modSp">
        <pc:chgData name="Кузнецова Вера" userId="94a3c5024f82e2aa" providerId="Windows Live" clId="Web-{D53442DE-0BAB-4AED-A31A-12B6055975E4}" dt="2020-01-19T17:02:24.335" v="223" actId="20577"/>
        <pc:sldMkLst>
          <pc:docMk/>
          <pc:sldMk cId="182276099" sldId="281"/>
        </pc:sldMkLst>
        <pc:spChg chg="add mod">
          <ac:chgData name="Кузнецова Вера" userId="94a3c5024f82e2aa" providerId="Windows Live" clId="Web-{D53442DE-0BAB-4AED-A31A-12B6055975E4}" dt="2020-01-19T17:02:17.725" v="216" actId="20577"/>
          <ac:spMkLst>
            <pc:docMk/>
            <pc:sldMk cId="182276099" sldId="281"/>
            <ac:spMk id="8" creationId="{535718A9-9175-4537-BF25-F43AA2076A11}"/>
          </ac:spMkLst>
        </pc:spChg>
        <pc:spChg chg="add mod">
          <ac:chgData name="Кузнецова Вера" userId="94a3c5024f82e2aa" providerId="Windows Live" clId="Web-{D53442DE-0BAB-4AED-A31A-12B6055975E4}" dt="2020-01-19T17:02:24.335" v="223" actId="20577"/>
          <ac:spMkLst>
            <pc:docMk/>
            <pc:sldMk cId="182276099" sldId="281"/>
            <ac:spMk id="9" creationId="{40ED3463-63AE-4819-8F23-2FCBC9642CA0}"/>
          </ac:spMkLst>
        </pc:spChg>
      </pc:sldChg>
      <pc:sldChg chg="addSp modSp">
        <pc:chgData name="Кузнецова Вера" userId="94a3c5024f82e2aa" providerId="Windows Live" clId="Web-{D53442DE-0BAB-4AED-A31A-12B6055975E4}" dt="2020-01-19T17:01:58.397" v="215" actId="1076"/>
        <pc:sldMkLst>
          <pc:docMk/>
          <pc:sldMk cId="2804866295" sldId="283"/>
        </pc:sldMkLst>
        <pc:spChg chg="add mod">
          <ac:chgData name="Кузнецова Вера" userId="94a3c5024f82e2aa" providerId="Windows Live" clId="Web-{D53442DE-0BAB-4AED-A31A-12B6055975E4}" dt="2020-01-19T16:56:25.254" v="155" actId="20577"/>
          <ac:spMkLst>
            <pc:docMk/>
            <pc:sldMk cId="2804866295" sldId="283"/>
            <ac:spMk id="3" creationId="{41CBD99E-A30D-4BF3-99A2-6A0DE0254B77}"/>
          </ac:spMkLst>
        </pc:spChg>
        <pc:spChg chg="add mod">
          <ac:chgData name="Кузнецова Вера" userId="94a3c5024f82e2aa" providerId="Windows Live" clId="Web-{D53442DE-0BAB-4AED-A31A-12B6055975E4}" dt="2020-01-19T17:01:58.397" v="215" actId="1076"/>
          <ac:spMkLst>
            <pc:docMk/>
            <pc:sldMk cId="2804866295" sldId="283"/>
            <ac:spMk id="5" creationId="{EF8A3451-D270-4E20-8EDB-122C5D34803A}"/>
          </ac:spMkLst>
        </pc:spChg>
      </pc:sldChg>
      <pc:sldChg chg="addSp delSp modSp">
        <pc:chgData name="Кузнецова Вера" userId="94a3c5024f82e2aa" providerId="Windows Live" clId="Web-{D53442DE-0BAB-4AED-A31A-12B6055975E4}" dt="2020-01-19T17:06:01.836" v="279" actId="20577"/>
        <pc:sldMkLst>
          <pc:docMk/>
          <pc:sldMk cId="2445824541" sldId="285"/>
        </pc:sldMkLst>
        <pc:spChg chg="add mod">
          <ac:chgData name="Кузнецова Вера" userId="94a3c5024f82e2aa" providerId="Windows Live" clId="Web-{D53442DE-0BAB-4AED-A31A-12B6055975E4}" dt="2020-01-19T17:06:01.836" v="279" actId="20577"/>
          <ac:spMkLst>
            <pc:docMk/>
            <pc:sldMk cId="2445824541" sldId="285"/>
            <ac:spMk id="6" creationId="{0811A772-F272-406A-AB6A-D39A6211620D}"/>
          </ac:spMkLst>
        </pc:spChg>
        <pc:spChg chg="add del">
          <ac:chgData name="Кузнецова Вера" userId="94a3c5024f82e2aa" providerId="Windows Live" clId="Web-{D53442DE-0BAB-4AED-A31A-12B6055975E4}" dt="2020-01-19T17:04:12.148" v="232"/>
          <ac:spMkLst>
            <pc:docMk/>
            <pc:sldMk cId="2445824541" sldId="285"/>
            <ac:spMk id="7" creationId="{F3E53CD1-CF94-44A3-9B0F-7149BF13BC1D}"/>
          </ac:spMkLst>
        </pc:spChg>
        <pc:spChg chg="add del">
          <ac:chgData name="Кузнецова Вера" userId="94a3c5024f82e2aa" providerId="Windows Live" clId="Web-{D53442DE-0BAB-4AED-A31A-12B6055975E4}" dt="2020-01-19T17:04:08.804" v="231"/>
          <ac:spMkLst>
            <pc:docMk/>
            <pc:sldMk cId="2445824541" sldId="285"/>
            <ac:spMk id="8" creationId="{146033D0-E39A-4F53-9EF1-55FB1A9C652F}"/>
          </ac:spMkLst>
        </pc:spChg>
        <pc:spChg chg="add del mod">
          <ac:chgData name="Кузнецова Вера" userId="94a3c5024f82e2aa" providerId="Windows Live" clId="Web-{D53442DE-0BAB-4AED-A31A-12B6055975E4}" dt="2020-01-19T17:04:22.836" v="237"/>
          <ac:spMkLst>
            <pc:docMk/>
            <pc:sldMk cId="2445824541" sldId="285"/>
            <ac:spMk id="9" creationId="{4781F273-14E4-4712-B24D-740EEFCFCB31}"/>
          </ac:spMkLst>
        </pc:spChg>
        <pc:spChg chg="add del">
          <ac:chgData name="Кузнецова Вера" userId="94a3c5024f82e2aa" providerId="Windows Live" clId="Web-{D53442DE-0BAB-4AED-A31A-12B6055975E4}" dt="2020-01-19T17:04:16.570" v="233"/>
          <ac:spMkLst>
            <pc:docMk/>
            <pc:sldMk cId="2445824541" sldId="285"/>
            <ac:spMk id="10" creationId="{0261BD59-846A-45D6-A9A5-275DE7C98225}"/>
          </ac:spMkLst>
        </pc:spChg>
      </pc:sldChg>
    </pc:docChg>
  </pc:docChgLst>
  <pc:docChgLst>
    <pc:chgData name="Кузнецова Вера" userId="94a3c5024f82e2aa" providerId="Windows Live" clId="Web-{69080106-143E-4F2B-953E-B4D90E5275A1}"/>
    <pc:docChg chg="addSld modSld">
      <pc:chgData name="Кузнецова Вера" userId="94a3c5024f82e2aa" providerId="Windows Live" clId="Web-{69080106-143E-4F2B-953E-B4D90E5275A1}" dt="2020-01-20T16:48:57.673" v="161" actId="20577"/>
      <pc:docMkLst>
        <pc:docMk/>
      </pc:docMkLst>
      <pc:sldChg chg="addSp modSp new">
        <pc:chgData name="Кузнецова Вера" userId="94a3c5024f82e2aa" providerId="Windows Live" clId="Web-{69080106-143E-4F2B-953E-B4D90E5275A1}" dt="2020-01-20T16:48:41.658" v="159" actId="20577"/>
        <pc:sldMkLst>
          <pc:docMk/>
          <pc:sldMk cId="1979527893" sldId="293"/>
        </pc:sldMkLst>
        <pc:spChg chg="add mod">
          <ac:chgData name="Кузнецова Вера" userId="94a3c5024f82e2aa" providerId="Windows Live" clId="Web-{69080106-143E-4F2B-953E-B4D90E5275A1}" dt="2020-01-20T16:48:41.658" v="159" actId="20577"/>
          <ac:spMkLst>
            <pc:docMk/>
            <pc:sldMk cId="1979527893" sldId="293"/>
            <ac:spMk id="4" creationId="{3BB4C8F8-9EA0-48CD-AAF1-10115E9CADBF}"/>
          </ac:spMkLst>
        </pc:spChg>
        <pc:picChg chg="add mod">
          <ac:chgData name="Кузнецова Вера" userId="94a3c5024f82e2aa" providerId="Windows Live" clId="Web-{69080106-143E-4F2B-953E-B4D90E5275A1}" dt="2020-01-20T16:39:33.852" v="101" actId="1076"/>
          <ac:picMkLst>
            <pc:docMk/>
            <pc:sldMk cId="1979527893" sldId="293"/>
            <ac:picMk id="2" creationId="{BA3B1F74-68E0-4E5F-A999-51B6DDE1A9AD}"/>
          </ac:picMkLst>
        </pc:picChg>
      </pc:sldChg>
    </pc:docChg>
  </pc:docChgLst>
  <pc:docChgLst>
    <pc:chgData name="Кузнецова Вера" userId="94a3c5024f82e2aa" providerId="Windows Live" clId="Web-{38E5156C-078A-49CF-8A98-E51F21C7F441}"/>
    <pc:docChg chg="modSld sldOrd addMainMaster delMainMaster">
      <pc:chgData name="Кузнецова Вера" userId="94a3c5024f82e2aa" providerId="Windows Live" clId="Web-{38E5156C-078A-49CF-8A98-E51F21C7F441}" dt="2020-01-13T13:47:13.104" v="247" actId="1076"/>
      <pc:docMkLst>
        <pc:docMk/>
      </pc:docMkLst>
      <pc:sldChg chg="addSp delSp modSp mod modClrScheme chgLayout">
        <pc:chgData name="Кузнецова Вера" userId="94a3c5024f82e2aa" providerId="Windows Live" clId="Web-{38E5156C-078A-49CF-8A98-E51F21C7F441}" dt="2020-01-13T13:47:13.104" v="247" actId="1076"/>
        <pc:sldMkLst>
          <pc:docMk/>
          <pc:sldMk cId="1901567003" sldId="260"/>
        </pc:sldMkLst>
        <pc:spChg chg="del mod ord">
          <ac:chgData name="Кузнецова Вера" userId="94a3c5024f82e2aa" providerId="Windows Live" clId="Web-{38E5156C-078A-49CF-8A98-E51F21C7F441}" dt="2020-01-13T13:33:55.929" v="208"/>
          <ac:spMkLst>
            <pc:docMk/>
            <pc:sldMk cId="1901567003" sldId="260"/>
            <ac:spMk id="2" creationId="{BC173054-2CEB-47FE-A874-6734026E07B3}"/>
          </ac:spMkLst>
        </pc:spChg>
        <pc:picChg chg="add mod">
          <ac:chgData name="Кузнецова Вера" userId="94a3c5024f82e2aa" providerId="Windows Live" clId="Web-{38E5156C-078A-49CF-8A98-E51F21C7F441}" dt="2020-01-13T13:46:54.260" v="244" actId="1076"/>
          <ac:picMkLst>
            <pc:docMk/>
            <pc:sldMk cId="1901567003" sldId="260"/>
            <ac:picMk id="3" creationId="{34A3B872-69E0-4018-B4AF-E2D9C7855491}"/>
          </ac:picMkLst>
        </pc:picChg>
        <pc:picChg chg="mod">
          <ac:chgData name="Кузнецова Вера" userId="94a3c5024f82e2aa" providerId="Windows Live" clId="Web-{38E5156C-078A-49CF-8A98-E51F21C7F441}" dt="2020-01-13T13:37:22.899" v="223" actId="14100"/>
          <ac:picMkLst>
            <pc:docMk/>
            <pc:sldMk cId="1901567003" sldId="260"/>
            <ac:picMk id="5" creationId="{CDE1EA65-3484-4AE6-9BB5-0FF23E3627BD}"/>
          </ac:picMkLst>
        </pc:picChg>
        <pc:picChg chg="add del mod">
          <ac:chgData name="Кузнецова Вера" userId="94a3c5024f82e2aa" providerId="Windows Live" clId="Web-{38E5156C-078A-49CF-8A98-E51F21C7F441}" dt="2020-01-13T13:37:41.946" v="226"/>
          <ac:picMkLst>
            <pc:docMk/>
            <pc:sldMk cId="1901567003" sldId="260"/>
            <ac:picMk id="6" creationId="{9A617F9C-0A3D-4B11-9B2E-E9AEDA740A99}"/>
          </ac:picMkLst>
        </pc:picChg>
        <pc:picChg chg="mod">
          <ac:chgData name="Кузнецова Вера" userId="94a3c5024f82e2aa" providerId="Windows Live" clId="Web-{38E5156C-078A-49CF-8A98-E51F21C7F441}" dt="2020-01-13T13:47:03.979" v="246" actId="1076"/>
          <ac:picMkLst>
            <pc:docMk/>
            <pc:sldMk cId="1901567003" sldId="260"/>
            <ac:picMk id="7" creationId="{F0E5F1FD-760E-4CE5-9A9B-810A90969B1F}"/>
          </ac:picMkLst>
        </pc:picChg>
        <pc:picChg chg="add mod">
          <ac:chgData name="Кузнецова Вера" userId="94a3c5024f82e2aa" providerId="Windows Live" clId="Web-{38E5156C-078A-49CF-8A98-E51F21C7F441}" dt="2020-01-13T13:46:59.651" v="245" actId="1076"/>
          <ac:picMkLst>
            <pc:docMk/>
            <pc:sldMk cId="1901567003" sldId="260"/>
            <ac:picMk id="9" creationId="{DC559510-D54C-4790-BE03-EC2D131047DF}"/>
          </ac:picMkLst>
        </pc:picChg>
        <pc:picChg chg="mod">
          <ac:chgData name="Кузнецова Вера" userId="94a3c5024f82e2aa" providerId="Windows Live" clId="Web-{38E5156C-078A-49CF-8A98-E51F21C7F441}" dt="2020-01-13T13:37:10.899" v="221" actId="14100"/>
          <ac:picMkLst>
            <pc:docMk/>
            <pc:sldMk cId="1901567003" sldId="260"/>
            <ac:picMk id="19" creationId="{C4A763CC-ED73-48C2-A053-E348434F1923}"/>
          </ac:picMkLst>
        </pc:picChg>
        <pc:picChg chg="mod ord">
          <ac:chgData name="Кузнецова Вера" userId="94a3c5024f82e2aa" providerId="Windows Live" clId="Web-{38E5156C-078A-49CF-8A98-E51F21C7F441}" dt="2020-01-13T13:03:24.814" v="11"/>
          <ac:picMkLst>
            <pc:docMk/>
            <pc:sldMk cId="1901567003" sldId="260"/>
            <ac:picMk id="23" creationId="{D4EA688F-9E74-4959-903A-8EABAAF5C7ED}"/>
          </ac:picMkLst>
        </pc:picChg>
        <pc:picChg chg="mod ord">
          <ac:chgData name="Кузнецова Вера" userId="94a3c5024f82e2aa" providerId="Windows Live" clId="Web-{38E5156C-078A-49CF-8A98-E51F21C7F441}" dt="2020-01-13T13:47:13.104" v="247" actId="1076"/>
          <ac:picMkLst>
            <pc:docMk/>
            <pc:sldMk cId="1901567003" sldId="260"/>
            <ac:picMk id="29" creationId="{1A219A1C-3B66-4ADF-8DCA-7481AC8E76C2}"/>
          </ac:picMkLst>
        </pc:picChg>
      </pc:sldChg>
      <pc:sldChg chg="modSp mod modClrScheme chgLayout">
        <pc:chgData name="Кузнецова Вера" userId="94a3c5024f82e2aa" providerId="Windows Live" clId="Web-{38E5156C-078A-49CF-8A98-E51F21C7F441}" dt="2020-01-13T13:29:44.804" v="187" actId="1076"/>
        <pc:sldMkLst>
          <pc:docMk/>
          <pc:sldMk cId="2183440801" sldId="262"/>
        </pc:sldMkLst>
        <pc:spChg chg="mod ord">
          <ac:chgData name="Кузнецова Вера" userId="94a3c5024f82e2aa" providerId="Windows Live" clId="Web-{38E5156C-078A-49CF-8A98-E51F21C7F441}" dt="2020-01-13T13:11:53.956" v="112" actId="20577"/>
          <ac:spMkLst>
            <pc:docMk/>
            <pc:sldMk cId="2183440801" sldId="262"/>
            <ac:spMk id="2" creationId="{E3C8C2E2-4C49-4C46-8565-05E8E5180DBD}"/>
          </ac:spMkLst>
        </pc:spChg>
        <pc:graphicFrameChg chg="mod ord">
          <ac:chgData name="Кузнецова Вера" userId="94a3c5024f82e2aa" providerId="Windows Live" clId="Web-{38E5156C-078A-49CF-8A98-E51F21C7F441}" dt="2020-01-13T13:29:44.804" v="187" actId="1076"/>
          <ac:graphicFrameMkLst>
            <pc:docMk/>
            <pc:sldMk cId="2183440801" sldId="262"/>
            <ac:graphicFrameMk id="49" creationId="{39BE2912-5489-4393-B395-6363F1F90678}"/>
          </ac:graphicFrameMkLst>
        </pc:graphicFrameChg>
      </pc:sldChg>
      <pc:sldChg chg="modSp mod modClrScheme chgLayout">
        <pc:chgData name="Кузнецова Вера" userId="94a3c5024f82e2aa" providerId="Windows Live" clId="Web-{38E5156C-078A-49CF-8A98-E51F21C7F441}" dt="2020-01-13T13:03:24.814" v="11"/>
        <pc:sldMkLst>
          <pc:docMk/>
          <pc:sldMk cId="1727050144" sldId="265"/>
        </pc:sldMkLst>
        <pc:picChg chg="mod ord">
          <ac:chgData name="Кузнецова Вера" userId="94a3c5024f82e2aa" providerId="Windows Live" clId="Web-{38E5156C-078A-49CF-8A98-E51F21C7F441}" dt="2020-01-13T13:03:24.814" v="11"/>
          <ac:picMkLst>
            <pc:docMk/>
            <pc:sldMk cId="1727050144" sldId="265"/>
            <ac:picMk id="5" creationId="{96AF30C4-40FF-40DE-828D-CE4776E65AAF}"/>
          </ac:picMkLst>
        </pc:picChg>
      </pc:sldChg>
      <pc:sldChg chg="modSp mod modClrScheme chgLayout">
        <pc:chgData name="Кузнецова Вера" userId="94a3c5024f82e2aa" providerId="Windows Live" clId="Web-{38E5156C-078A-49CF-8A98-E51F21C7F441}" dt="2020-01-13T13:15:28.207" v="131" actId="20577"/>
        <pc:sldMkLst>
          <pc:docMk/>
          <pc:sldMk cId="182276099" sldId="281"/>
        </pc:sldMkLst>
        <pc:spChg chg="mod">
          <ac:chgData name="Кузнецова Вера" userId="94a3c5024f82e2aa" providerId="Windows Live" clId="Web-{38E5156C-078A-49CF-8A98-E51F21C7F441}" dt="2020-01-13T13:15:11.066" v="129" actId="688"/>
          <ac:spMkLst>
            <pc:docMk/>
            <pc:sldMk cId="182276099" sldId="281"/>
            <ac:spMk id="3" creationId="{777228A7-4D13-4618-BD8B-1969FCC3FEF3}"/>
          </ac:spMkLst>
        </pc:spChg>
        <pc:spChg chg="mod">
          <ac:chgData name="Кузнецова Вера" userId="94a3c5024f82e2aa" providerId="Windows Live" clId="Web-{38E5156C-078A-49CF-8A98-E51F21C7F441}" dt="2020-01-13T13:15:15.629" v="130" actId="1076"/>
          <ac:spMkLst>
            <pc:docMk/>
            <pc:sldMk cId="182276099" sldId="281"/>
            <ac:spMk id="5" creationId="{16BA136B-066E-4CDF-A918-91A2A3EDD14F}"/>
          </ac:spMkLst>
        </pc:spChg>
        <pc:spChg chg="mod">
          <ac:chgData name="Кузнецова Вера" userId="94a3c5024f82e2aa" providerId="Windows Live" clId="Web-{38E5156C-078A-49CF-8A98-E51F21C7F441}" dt="2020-01-13T13:14:18.441" v="122"/>
          <ac:spMkLst>
            <pc:docMk/>
            <pc:sldMk cId="182276099" sldId="281"/>
            <ac:spMk id="6" creationId="{D9980DC7-8A47-49B9-9132-3E3C31BA8713}"/>
          </ac:spMkLst>
        </pc:spChg>
        <pc:spChg chg="mod">
          <ac:chgData name="Кузнецова Вера" userId="94a3c5024f82e2aa" providerId="Windows Live" clId="Web-{38E5156C-078A-49CF-8A98-E51F21C7F441}" dt="2020-01-13T13:15:28.207" v="131" actId="20577"/>
          <ac:spMkLst>
            <pc:docMk/>
            <pc:sldMk cId="182276099" sldId="281"/>
            <ac:spMk id="7" creationId="{6A96C10B-465B-403E-8C2E-6CCE34E75171}"/>
          </ac:spMkLst>
        </pc:spChg>
      </pc:sldChg>
      <pc:sldChg chg="mod modClrScheme chgLayout">
        <pc:chgData name="Кузнецова Вера" userId="94a3c5024f82e2aa" providerId="Windows Live" clId="Web-{38E5156C-078A-49CF-8A98-E51F21C7F441}" dt="2020-01-13T13:03:24.814" v="11"/>
        <pc:sldMkLst>
          <pc:docMk/>
          <pc:sldMk cId="2804866295" sldId="283"/>
        </pc:sldMkLst>
      </pc:sldChg>
      <pc:sldChg chg="modSp mod modClrScheme chgLayout">
        <pc:chgData name="Кузнецова Вера" userId="94a3c5024f82e2aa" providerId="Windows Live" clId="Web-{38E5156C-078A-49CF-8A98-E51F21C7F441}" dt="2020-01-13T13:13:56.894" v="121"/>
        <pc:sldMkLst>
          <pc:docMk/>
          <pc:sldMk cId="2445824541" sldId="285"/>
        </pc:sldMkLst>
        <pc:spChg chg="mod">
          <ac:chgData name="Кузнецова Вера" userId="94a3c5024f82e2aa" providerId="Windows Live" clId="Web-{38E5156C-078A-49CF-8A98-E51F21C7F441}" dt="2020-01-13T13:13:56.894" v="121"/>
          <ac:spMkLst>
            <pc:docMk/>
            <pc:sldMk cId="2445824541" sldId="285"/>
            <ac:spMk id="3" creationId="{810CB600-FA32-4CD3-B613-9DCF76C89D62}"/>
          </ac:spMkLst>
        </pc:spChg>
      </pc:sldChg>
      <pc:sldChg chg="addSp delSp modSp mod modClrScheme chgLayout">
        <pc:chgData name="Кузнецова Вера" userId="94a3c5024f82e2aa" providerId="Windows Live" clId="Web-{38E5156C-078A-49CF-8A98-E51F21C7F441}" dt="2020-01-13T13:03:24.814" v="11"/>
        <pc:sldMkLst>
          <pc:docMk/>
          <pc:sldMk cId="2730912085" sldId="286"/>
        </pc:sldMkLst>
        <pc:spChg chg="add del mod">
          <ac:chgData name="Кузнецова Вера" userId="94a3c5024f82e2aa" providerId="Windows Live" clId="Web-{38E5156C-078A-49CF-8A98-E51F21C7F441}" dt="2020-01-13T12:22:33.064" v="10"/>
          <ac:spMkLst>
            <pc:docMk/>
            <pc:sldMk cId="2730912085" sldId="286"/>
            <ac:spMk id="6" creationId="{659CEB72-5354-463E-933C-2C36FAB04833}"/>
          </ac:spMkLst>
        </pc:spChg>
        <pc:picChg chg="add del mod">
          <ac:chgData name="Кузнецова Вера" userId="94a3c5024f82e2aa" providerId="Windows Live" clId="Web-{38E5156C-078A-49CF-8A98-E51F21C7F441}" dt="2020-01-13T12:21:01.766" v="4"/>
          <ac:picMkLst>
            <pc:docMk/>
            <pc:sldMk cId="2730912085" sldId="286"/>
            <ac:picMk id="3" creationId="{263D61A8-B11A-4239-A2EB-D6C9D3E3FE2D}"/>
          </ac:picMkLst>
        </pc:picChg>
      </pc:sldChg>
      <pc:sldChg chg="modSp mod modClrScheme chgLayout">
        <pc:chgData name="Кузнецова Вера" userId="94a3c5024f82e2aa" providerId="Windows Live" clId="Web-{38E5156C-078A-49CF-8A98-E51F21C7F441}" dt="2020-01-13T13:12:52.816" v="118" actId="20577"/>
        <pc:sldMkLst>
          <pc:docMk/>
          <pc:sldMk cId="2756718286" sldId="287"/>
        </pc:sldMkLst>
        <pc:spChg chg="mod ord">
          <ac:chgData name="Кузнецова Вера" userId="94a3c5024f82e2aa" providerId="Windows Live" clId="Web-{38E5156C-078A-49CF-8A98-E51F21C7F441}" dt="2020-01-13T13:12:28.769" v="115" actId="20577"/>
          <ac:spMkLst>
            <pc:docMk/>
            <pc:sldMk cId="2756718286" sldId="287"/>
            <ac:spMk id="2" creationId="{2E9202BF-967C-49BC-8247-6238616980C3}"/>
          </ac:spMkLst>
        </pc:spChg>
        <pc:spChg chg="mod ord">
          <ac:chgData name="Кузнецова Вера" userId="94a3c5024f82e2aa" providerId="Windows Live" clId="Web-{38E5156C-078A-49CF-8A98-E51F21C7F441}" dt="2020-01-13T13:03:24.814" v="11"/>
          <ac:spMkLst>
            <pc:docMk/>
            <pc:sldMk cId="2756718286" sldId="287"/>
            <ac:spMk id="3" creationId="{7FF80C02-1F26-4CD7-AA63-6210C49A07C8}"/>
          </ac:spMkLst>
        </pc:spChg>
        <pc:spChg chg="mod">
          <ac:chgData name="Кузнецова Вера" userId="94a3c5024f82e2aa" providerId="Windows Live" clId="Web-{38E5156C-078A-49CF-8A98-E51F21C7F441}" dt="2020-01-13T13:12:52.816" v="118" actId="20577"/>
          <ac:spMkLst>
            <pc:docMk/>
            <pc:sldMk cId="2756718286" sldId="287"/>
            <ac:spMk id="4" creationId="{6D1653A7-E7C4-465C-8068-9BECC12FCC93}"/>
          </ac:spMkLst>
        </pc:spChg>
      </pc:sldChg>
      <pc:sldChg chg="modSp mod modClrScheme chgLayout">
        <pc:chgData name="Кузнецова Вера" userId="94a3c5024f82e2aa" providerId="Windows Live" clId="Web-{38E5156C-078A-49CF-8A98-E51F21C7F441}" dt="2020-01-13T13:28:46.772" v="185" actId="20577"/>
        <pc:sldMkLst>
          <pc:docMk/>
          <pc:sldMk cId="142533742" sldId="288"/>
        </pc:sldMkLst>
        <pc:spChg chg="mod ord">
          <ac:chgData name="Кузнецова Вера" userId="94a3c5024f82e2aa" providerId="Windows Live" clId="Web-{38E5156C-078A-49CF-8A98-E51F21C7F441}" dt="2020-01-13T13:10:48.690" v="108" actId="20577"/>
          <ac:spMkLst>
            <pc:docMk/>
            <pc:sldMk cId="142533742" sldId="288"/>
            <ac:spMk id="2" creationId="{A6586F10-C370-45F8-A4E3-C33E6F3712A0}"/>
          </ac:spMkLst>
        </pc:spChg>
        <pc:spChg chg="mod ord">
          <ac:chgData name="Кузнецова Вера" userId="94a3c5024f82e2aa" providerId="Windows Live" clId="Web-{38E5156C-078A-49CF-8A98-E51F21C7F441}" dt="2020-01-13T13:28:46.772" v="185" actId="20577"/>
          <ac:spMkLst>
            <pc:docMk/>
            <pc:sldMk cId="142533742" sldId="288"/>
            <ac:spMk id="3" creationId="{FE9EC441-A6CD-4051-ACE8-60E904A34E12}"/>
          </ac:spMkLst>
        </pc:spChg>
      </pc:sldChg>
      <pc:sldChg chg="modSp mod modClrScheme chgLayout">
        <pc:chgData name="Кузнецова Вера" userId="94a3c5024f82e2aa" providerId="Windows Live" clId="Web-{38E5156C-078A-49CF-8A98-E51F21C7F441}" dt="2020-01-13T13:29:06.413" v="186" actId="20577"/>
        <pc:sldMkLst>
          <pc:docMk/>
          <pc:sldMk cId="2786797908" sldId="289"/>
        </pc:sldMkLst>
        <pc:spChg chg="mod ord">
          <ac:chgData name="Кузнецова Вера" userId="94a3c5024f82e2aa" providerId="Windows Live" clId="Web-{38E5156C-078A-49CF-8A98-E51F21C7F441}" dt="2020-01-13T13:11:01.909" v="109" actId="20577"/>
          <ac:spMkLst>
            <pc:docMk/>
            <pc:sldMk cId="2786797908" sldId="289"/>
            <ac:spMk id="2" creationId="{38E7143C-1BDD-4794-B025-03951A58BCF4}"/>
          </ac:spMkLst>
        </pc:spChg>
        <pc:spChg chg="mod ord">
          <ac:chgData name="Кузнецова Вера" userId="94a3c5024f82e2aa" providerId="Windows Live" clId="Web-{38E5156C-078A-49CF-8A98-E51F21C7F441}" dt="2020-01-13T13:29:06.413" v="186" actId="20577"/>
          <ac:spMkLst>
            <pc:docMk/>
            <pc:sldMk cId="2786797908" sldId="289"/>
            <ac:spMk id="3" creationId="{188F10B1-A6B4-4243-BD45-D58A12ACFB8A}"/>
          </ac:spMkLst>
        </pc:spChg>
      </pc:sldChg>
      <pc:sldChg chg="delSp mod modClrScheme delDesignElem chgLayout">
        <pc:chgData name="Кузнецова Вера" userId="94a3c5024f82e2aa" providerId="Windows Live" clId="Web-{38E5156C-078A-49CF-8A98-E51F21C7F441}" dt="2020-01-13T13:03:24.814" v="11"/>
        <pc:sldMkLst>
          <pc:docMk/>
          <pc:sldMk cId="1276269558" sldId="290"/>
        </pc:sldMkLst>
        <pc:spChg chg="del">
          <ac:chgData name="Кузнецова Вера" userId="94a3c5024f82e2aa" providerId="Windows Live" clId="Web-{38E5156C-078A-49CF-8A98-E51F21C7F441}" dt="2020-01-13T13:03:24.814" v="11"/>
          <ac:spMkLst>
            <pc:docMk/>
            <pc:sldMk cId="1276269558" sldId="290"/>
            <ac:spMk id="22" creationId="{03E8462A-FEBA-4848-81CC-3F8DA3E477BE}"/>
          </ac:spMkLst>
        </pc:spChg>
        <pc:spChg chg="del">
          <ac:chgData name="Кузнецова Вера" userId="94a3c5024f82e2aa" providerId="Windows Live" clId="Web-{38E5156C-078A-49CF-8A98-E51F21C7F441}" dt="2020-01-13T13:03:24.814" v="11"/>
          <ac:spMkLst>
            <pc:docMk/>
            <pc:sldMk cId="1276269558" sldId="290"/>
            <ac:spMk id="24" creationId="{7941F9B1-B01B-4A84-89D9-B169AEB4E456}"/>
          </ac:spMkLst>
        </pc:spChg>
        <pc:grpChg chg="del">
          <ac:chgData name="Кузнецова Вера" userId="94a3c5024f82e2aa" providerId="Windows Live" clId="Web-{38E5156C-078A-49CF-8A98-E51F21C7F441}" dt="2020-01-13T13:03:24.814" v="11"/>
          <ac:grpSpMkLst>
            <pc:docMk/>
            <pc:sldMk cId="1276269558" sldId="290"/>
            <ac:grpSpMk id="23" creationId="{2109F83F-40FE-4DB3-84CC-09FB3340D06D}"/>
          </ac:grpSpMkLst>
        </pc:grpChg>
      </pc:sldChg>
      <pc:sldChg chg="mod ord modClrScheme chgLayout">
        <pc:chgData name="Кузнецова Вера" userId="94a3c5024f82e2aa" providerId="Windows Live" clId="Web-{38E5156C-078A-49CF-8A98-E51F21C7F441}" dt="2020-01-13T13:03:24.814" v="11"/>
        <pc:sldMkLst>
          <pc:docMk/>
          <pc:sldMk cId="1467351668" sldId="291"/>
        </pc:sldMkLst>
      </pc:sldChg>
      <pc:sldChg chg="modSp mod modClrScheme chgLayout">
        <pc:chgData name="Кузнецова Вера" userId="94a3c5024f82e2aa" providerId="Windows Live" clId="Web-{38E5156C-078A-49CF-8A98-E51F21C7F441}" dt="2020-01-13T13:10:24.737" v="102" actId="20577"/>
        <pc:sldMkLst>
          <pc:docMk/>
          <pc:sldMk cId="204455538" sldId="292"/>
        </pc:sldMkLst>
        <pc:spChg chg="mod ord">
          <ac:chgData name="Кузнецова Вера" userId="94a3c5024f82e2aa" providerId="Windows Live" clId="Web-{38E5156C-078A-49CF-8A98-E51F21C7F441}" dt="2020-01-13T13:10:24.737" v="102" actId="20577"/>
          <ac:spMkLst>
            <pc:docMk/>
            <pc:sldMk cId="204455538" sldId="292"/>
            <ac:spMk id="2" creationId="{A4390BC6-5835-43B9-B9F1-99D3158C87B9}"/>
          </ac:spMkLst>
        </pc:spChg>
      </pc:sldChg>
      <pc:sldMasterChg chg="del delSldLayout">
        <pc:chgData name="Кузнецова Вера" userId="94a3c5024f82e2aa" providerId="Windows Live" clId="Web-{38E5156C-078A-49CF-8A98-E51F21C7F441}" dt="2020-01-13T13:03:24.814" v="11"/>
        <pc:sldMasterMkLst>
          <pc:docMk/>
          <pc:sldMasterMk cId="3932681544" sldId="2147484321"/>
        </pc:sldMasterMkLst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114263627" sldId="2147484322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3041177362" sldId="2147484323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3950014960" sldId="2147484324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2165138912" sldId="2147484325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1940869066" sldId="2147484326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3139432989" sldId="2147484327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4254146840" sldId="2147484328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379832023" sldId="2147484329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1713291139" sldId="2147484330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4123129841" sldId="2147484331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1669467345" sldId="2147484332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2473694968" sldId="2147484333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3560197075" sldId="2147484334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3305007545" sldId="2147484335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1213056306" sldId="2147484336"/>
          </pc:sldLayoutMkLst>
        </pc:sldLayoutChg>
        <pc:sldLayoutChg chg="del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3932681544" sldId="2147484321"/>
            <pc:sldLayoutMk cId="2451271010" sldId="2147484337"/>
          </pc:sldLayoutMkLst>
        </pc:sldLayoutChg>
      </pc:sldMasterChg>
      <pc:sldMasterChg chg="add addSldLayout modSldLayout">
        <pc:chgData name="Кузнецова Вера" userId="94a3c5024f82e2aa" providerId="Windows Live" clId="Web-{38E5156C-078A-49CF-8A98-E51F21C7F441}" dt="2020-01-13T13:03:24.814" v="11"/>
        <pc:sldMasterMkLst>
          <pc:docMk/>
          <pc:sldMasterMk cId="211512235" sldId="2147484338"/>
        </pc:sldMasterMkLst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2563014839" sldId="2147484339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2590185754" sldId="2147484340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784236714" sldId="2147484341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1560038950" sldId="2147484342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1980496834" sldId="2147484343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785276110" sldId="2147484344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140018895" sldId="2147484345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1036484517" sldId="2147484346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3782561797" sldId="2147484347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1321972555" sldId="2147484348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3407171451" sldId="2147484349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3575230242" sldId="2147484350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2461386458" sldId="2147484351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2865409354" sldId="2147484352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755758459" sldId="2147484353"/>
          </pc:sldLayoutMkLst>
        </pc:sldLayoutChg>
        <pc:sldLayoutChg chg="add mod replId">
          <pc:chgData name="Кузнецова Вера" userId="94a3c5024f82e2aa" providerId="Windows Live" clId="Web-{38E5156C-078A-49CF-8A98-E51F21C7F441}" dt="2020-01-13T13:03:24.814" v="11"/>
          <pc:sldLayoutMkLst>
            <pc:docMk/>
            <pc:sldMasterMk cId="211512235" sldId="2147484338"/>
            <pc:sldLayoutMk cId="2251317329" sldId="214748435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B94CE-41D0-4EAA-85A6-B1B7A65964F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EE69A2-A2CA-4EB6-B970-B36ECDABD393}">
      <dgm:prSet/>
      <dgm:spPr/>
      <dgm:t>
        <a:bodyPr/>
        <a:lstStyle/>
        <a:p>
          <a:r>
            <a:rPr lang="ru-RU"/>
            <a:t>- собрать и изучить информацию о бабочках ( их строении, питании, жизненном цикле)</a:t>
          </a:r>
          <a:endParaRPr lang="en-US"/>
        </a:p>
      </dgm:t>
    </dgm:pt>
    <dgm:pt modelId="{3B246FA8-3165-4C09-97A5-31EC6FC1247E}" type="parTrans" cxnId="{A13D04F6-D3FC-4C13-88C1-BE32CA6451A7}">
      <dgm:prSet/>
      <dgm:spPr/>
      <dgm:t>
        <a:bodyPr/>
        <a:lstStyle/>
        <a:p>
          <a:endParaRPr lang="en-US"/>
        </a:p>
      </dgm:t>
    </dgm:pt>
    <dgm:pt modelId="{385C3E96-C93B-44D1-B948-CEC913B23113}" type="sibTrans" cxnId="{A13D04F6-D3FC-4C13-88C1-BE32CA6451A7}">
      <dgm:prSet/>
      <dgm:spPr/>
      <dgm:t>
        <a:bodyPr/>
        <a:lstStyle/>
        <a:p>
          <a:endParaRPr lang="en-US"/>
        </a:p>
      </dgm:t>
    </dgm:pt>
    <dgm:pt modelId="{45900C14-5E82-4A49-A8F5-25D4C872C5DA}">
      <dgm:prSet/>
      <dgm:spPr/>
      <dgm:t>
        <a:bodyPr/>
        <a:lstStyle/>
        <a:p>
          <a:r>
            <a:rPr lang="ru-RU"/>
            <a:t>-выяснить особенности выращивания бабочек дома</a:t>
          </a:r>
          <a:endParaRPr lang="en-US"/>
        </a:p>
      </dgm:t>
    </dgm:pt>
    <dgm:pt modelId="{89CA3C4C-E42A-4EDA-AF02-5C1B5310C2BA}" type="parTrans" cxnId="{1E0B90A0-1EFC-45F2-A9CA-22A9289F6038}">
      <dgm:prSet/>
      <dgm:spPr/>
      <dgm:t>
        <a:bodyPr/>
        <a:lstStyle/>
        <a:p>
          <a:endParaRPr lang="en-US"/>
        </a:p>
      </dgm:t>
    </dgm:pt>
    <dgm:pt modelId="{ABC78035-034C-45D5-B104-3497443531D5}" type="sibTrans" cxnId="{1E0B90A0-1EFC-45F2-A9CA-22A9289F6038}">
      <dgm:prSet/>
      <dgm:spPr/>
      <dgm:t>
        <a:bodyPr/>
        <a:lstStyle/>
        <a:p>
          <a:endParaRPr lang="en-US"/>
        </a:p>
      </dgm:t>
    </dgm:pt>
    <dgm:pt modelId="{7BEFF699-FD5F-4EDB-B8D5-295868732BE9}">
      <dgm:prSet/>
      <dgm:spPr/>
      <dgm:t>
        <a:bodyPr/>
        <a:lstStyle/>
        <a:p>
          <a:r>
            <a:rPr lang="ru-RU"/>
            <a:t>- провести эксперимент по выращиванию бабочки из гусеницы</a:t>
          </a:r>
          <a:endParaRPr lang="en-US"/>
        </a:p>
      </dgm:t>
    </dgm:pt>
    <dgm:pt modelId="{8BC964DD-78B1-484D-A569-59303F83062C}" type="parTrans" cxnId="{30C81FB2-7A09-4F7A-833E-5AE62859C000}">
      <dgm:prSet/>
      <dgm:spPr/>
      <dgm:t>
        <a:bodyPr/>
        <a:lstStyle/>
        <a:p>
          <a:endParaRPr lang="en-US"/>
        </a:p>
      </dgm:t>
    </dgm:pt>
    <dgm:pt modelId="{57A5B6D1-5924-43E7-A8EE-9628F7648BB6}" type="sibTrans" cxnId="{30C81FB2-7A09-4F7A-833E-5AE62859C000}">
      <dgm:prSet/>
      <dgm:spPr/>
      <dgm:t>
        <a:bodyPr/>
        <a:lstStyle/>
        <a:p>
          <a:endParaRPr lang="en-US"/>
        </a:p>
      </dgm:t>
    </dgm:pt>
    <dgm:pt modelId="{6CB20131-304C-43BC-B927-19B221D15116}">
      <dgm:prSet/>
      <dgm:spPr/>
      <dgm:t>
        <a:bodyPr/>
        <a:lstStyle/>
        <a:p>
          <a:r>
            <a:rPr lang="ru-RU"/>
            <a:t>-определить вид бабочки, которую вырастили</a:t>
          </a:r>
          <a:endParaRPr lang="en-US"/>
        </a:p>
      </dgm:t>
    </dgm:pt>
    <dgm:pt modelId="{31AD6584-883B-49BD-A1A3-89D97AC63928}" type="parTrans" cxnId="{CED5344E-6A9F-4C47-9E64-7F07167A4EE4}">
      <dgm:prSet/>
      <dgm:spPr/>
      <dgm:t>
        <a:bodyPr/>
        <a:lstStyle/>
        <a:p>
          <a:endParaRPr lang="en-US"/>
        </a:p>
      </dgm:t>
    </dgm:pt>
    <dgm:pt modelId="{CB6C919E-56C0-4257-8D37-E56CB761D8C1}" type="sibTrans" cxnId="{CED5344E-6A9F-4C47-9E64-7F07167A4EE4}">
      <dgm:prSet/>
      <dgm:spPr/>
      <dgm:t>
        <a:bodyPr/>
        <a:lstStyle/>
        <a:p>
          <a:endParaRPr lang="en-US"/>
        </a:p>
      </dgm:t>
    </dgm:pt>
    <dgm:pt modelId="{9B4037D7-1153-4CF0-811B-AF007B822BA5}" type="pres">
      <dgm:prSet presAssocID="{E12B94CE-41D0-4EAA-85A6-B1B7A65964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37F68E-1319-4C16-AB3F-570D8E4797FB}" type="pres">
      <dgm:prSet presAssocID="{66EE69A2-A2CA-4EB6-B970-B36ECDABD3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D55D6-C221-4A94-8A7D-27F940E6C4E6}" type="pres">
      <dgm:prSet presAssocID="{385C3E96-C93B-44D1-B948-CEC913B23113}" presName="spacer" presStyleCnt="0"/>
      <dgm:spPr/>
    </dgm:pt>
    <dgm:pt modelId="{4C236833-0CE9-4BDE-8550-9AD6BEB8A39A}" type="pres">
      <dgm:prSet presAssocID="{45900C14-5E82-4A49-A8F5-25D4C872C5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CDF8A-8F96-4E49-86E8-4747DD5CDC9E}" type="pres">
      <dgm:prSet presAssocID="{ABC78035-034C-45D5-B104-3497443531D5}" presName="spacer" presStyleCnt="0"/>
      <dgm:spPr/>
    </dgm:pt>
    <dgm:pt modelId="{B0E419A8-5239-4396-B67B-D13A550FD92C}" type="pres">
      <dgm:prSet presAssocID="{7BEFF699-FD5F-4EDB-B8D5-295868732B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E4E70-F3D7-47DB-9ABD-85D1D5B88D3D}" type="pres">
      <dgm:prSet presAssocID="{57A5B6D1-5924-43E7-A8EE-9628F7648BB6}" presName="spacer" presStyleCnt="0"/>
      <dgm:spPr/>
    </dgm:pt>
    <dgm:pt modelId="{07F16D35-AF87-49BE-81E9-E1B466756127}" type="pres">
      <dgm:prSet presAssocID="{6CB20131-304C-43BC-B927-19B221D151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03DBF-F44B-4D37-9D0B-076EB91D4A4D}" type="presOf" srcId="{6CB20131-304C-43BC-B927-19B221D15116}" destId="{07F16D35-AF87-49BE-81E9-E1B466756127}" srcOrd="0" destOrd="0" presId="urn:microsoft.com/office/officeart/2005/8/layout/vList2"/>
    <dgm:cxn modelId="{1A992FAD-75C8-47D9-BDBE-FDFD7BAF6FB3}" type="presOf" srcId="{66EE69A2-A2CA-4EB6-B970-B36ECDABD393}" destId="{9437F68E-1319-4C16-AB3F-570D8E4797FB}" srcOrd="0" destOrd="0" presId="urn:microsoft.com/office/officeart/2005/8/layout/vList2"/>
    <dgm:cxn modelId="{A13D04F6-D3FC-4C13-88C1-BE32CA6451A7}" srcId="{E12B94CE-41D0-4EAA-85A6-B1B7A65964FD}" destId="{66EE69A2-A2CA-4EB6-B970-B36ECDABD393}" srcOrd="0" destOrd="0" parTransId="{3B246FA8-3165-4C09-97A5-31EC6FC1247E}" sibTransId="{385C3E96-C93B-44D1-B948-CEC913B23113}"/>
    <dgm:cxn modelId="{43B44A0B-C453-416A-8347-DCF9AFAD235B}" type="presOf" srcId="{45900C14-5E82-4A49-A8F5-25D4C872C5DA}" destId="{4C236833-0CE9-4BDE-8550-9AD6BEB8A39A}" srcOrd="0" destOrd="0" presId="urn:microsoft.com/office/officeart/2005/8/layout/vList2"/>
    <dgm:cxn modelId="{1E0B90A0-1EFC-45F2-A9CA-22A9289F6038}" srcId="{E12B94CE-41D0-4EAA-85A6-B1B7A65964FD}" destId="{45900C14-5E82-4A49-A8F5-25D4C872C5DA}" srcOrd="1" destOrd="0" parTransId="{89CA3C4C-E42A-4EDA-AF02-5C1B5310C2BA}" sibTransId="{ABC78035-034C-45D5-B104-3497443531D5}"/>
    <dgm:cxn modelId="{CED5344E-6A9F-4C47-9E64-7F07167A4EE4}" srcId="{E12B94CE-41D0-4EAA-85A6-B1B7A65964FD}" destId="{6CB20131-304C-43BC-B927-19B221D15116}" srcOrd="3" destOrd="0" parTransId="{31AD6584-883B-49BD-A1A3-89D97AC63928}" sibTransId="{CB6C919E-56C0-4257-8D37-E56CB761D8C1}"/>
    <dgm:cxn modelId="{30C81FB2-7A09-4F7A-833E-5AE62859C000}" srcId="{E12B94CE-41D0-4EAA-85A6-B1B7A65964FD}" destId="{7BEFF699-FD5F-4EDB-B8D5-295868732BE9}" srcOrd="2" destOrd="0" parTransId="{8BC964DD-78B1-484D-A569-59303F83062C}" sibTransId="{57A5B6D1-5924-43E7-A8EE-9628F7648BB6}"/>
    <dgm:cxn modelId="{887AAAD3-33D5-4D3E-A84F-C52A28CB7FBC}" type="presOf" srcId="{E12B94CE-41D0-4EAA-85A6-B1B7A65964FD}" destId="{9B4037D7-1153-4CF0-811B-AF007B822BA5}" srcOrd="0" destOrd="0" presId="urn:microsoft.com/office/officeart/2005/8/layout/vList2"/>
    <dgm:cxn modelId="{828B6DC8-1A73-45E8-A467-D9A644BB9944}" type="presOf" srcId="{7BEFF699-FD5F-4EDB-B8D5-295868732BE9}" destId="{B0E419A8-5239-4396-B67B-D13A550FD92C}" srcOrd="0" destOrd="0" presId="urn:microsoft.com/office/officeart/2005/8/layout/vList2"/>
    <dgm:cxn modelId="{3BE18D9F-6615-4C71-8849-864904E10FC3}" type="presParOf" srcId="{9B4037D7-1153-4CF0-811B-AF007B822BA5}" destId="{9437F68E-1319-4C16-AB3F-570D8E4797FB}" srcOrd="0" destOrd="0" presId="urn:microsoft.com/office/officeart/2005/8/layout/vList2"/>
    <dgm:cxn modelId="{F8A3D10E-AFE0-432B-826A-F7FE23920E50}" type="presParOf" srcId="{9B4037D7-1153-4CF0-811B-AF007B822BA5}" destId="{4A5D55D6-C221-4A94-8A7D-27F940E6C4E6}" srcOrd="1" destOrd="0" presId="urn:microsoft.com/office/officeart/2005/8/layout/vList2"/>
    <dgm:cxn modelId="{708A79E3-04E9-46C2-9D4E-49062C5522F6}" type="presParOf" srcId="{9B4037D7-1153-4CF0-811B-AF007B822BA5}" destId="{4C236833-0CE9-4BDE-8550-9AD6BEB8A39A}" srcOrd="2" destOrd="0" presId="urn:microsoft.com/office/officeart/2005/8/layout/vList2"/>
    <dgm:cxn modelId="{13C1D0CD-53DE-41BD-8D01-B47F9F9997D3}" type="presParOf" srcId="{9B4037D7-1153-4CF0-811B-AF007B822BA5}" destId="{21ACDF8A-8F96-4E49-86E8-4747DD5CDC9E}" srcOrd="3" destOrd="0" presId="urn:microsoft.com/office/officeart/2005/8/layout/vList2"/>
    <dgm:cxn modelId="{2676BA35-3055-4E93-A91B-2E3CF49D1189}" type="presParOf" srcId="{9B4037D7-1153-4CF0-811B-AF007B822BA5}" destId="{B0E419A8-5239-4396-B67B-D13A550FD92C}" srcOrd="4" destOrd="0" presId="urn:microsoft.com/office/officeart/2005/8/layout/vList2"/>
    <dgm:cxn modelId="{47528122-0FA6-42A2-B670-AAC253265626}" type="presParOf" srcId="{9B4037D7-1153-4CF0-811B-AF007B822BA5}" destId="{52EE4E70-F3D7-47DB-9ABD-85D1D5B88D3D}" srcOrd="5" destOrd="0" presId="urn:microsoft.com/office/officeart/2005/8/layout/vList2"/>
    <dgm:cxn modelId="{F88772E9-5903-4443-86F7-F1D1550C7C2F}" type="presParOf" srcId="{9B4037D7-1153-4CF0-811B-AF007B822BA5}" destId="{07F16D35-AF87-49BE-81E9-E1B4667561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37F68E-1319-4C16-AB3F-570D8E4797FB}">
      <dsp:nvSpPr>
        <dsp:cNvPr id="0" name=""/>
        <dsp:cNvSpPr/>
      </dsp:nvSpPr>
      <dsp:spPr>
        <a:xfrm>
          <a:off x="0" y="53283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- собрать и изучить информацию о бабочках ( их строении, питании, жизненном цикле)</a:t>
          </a:r>
          <a:endParaRPr lang="en-US" sz="2400" kern="1200"/>
        </a:p>
      </dsp:txBody>
      <dsp:txXfrm>
        <a:off x="0" y="532830"/>
        <a:ext cx="6628804" cy="926639"/>
      </dsp:txXfrm>
    </dsp:sp>
    <dsp:sp modelId="{4C236833-0CE9-4BDE-8550-9AD6BEB8A39A}">
      <dsp:nvSpPr>
        <dsp:cNvPr id="0" name=""/>
        <dsp:cNvSpPr/>
      </dsp:nvSpPr>
      <dsp:spPr>
        <a:xfrm>
          <a:off x="0" y="152859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-выяснить особенности выращивания бабочек дома</a:t>
          </a:r>
          <a:endParaRPr lang="en-US" sz="2400" kern="1200"/>
        </a:p>
      </dsp:txBody>
      <dsp:txXfrm>
        <a:off x="0" y="1528590"/>
        <a:ext cx="6628804" cy="926639"/>
      </dsp:txXfrm>
    </dsp:sp>
    <dsp:sp modelId="{B0E419A8-5239-4396-B67B-D13A550FD92C}">
      <dsp:nvSpPr>
        <dsp:cNvPr id="0" name=""/>
        <dsp:cNvSpPr/>
      </dsp:nvSpPr>
      <dsp:spPr>
        <a:xfrm>
          <a:off x="0" y="252435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-1976190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0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- провести эксперимент по выращиванию бабочки из гусеницы</a:t>
          </a:r>
          <a:endParaRPr lang="en-US" sz="2400" kern="1200"/>
        </a:p>
      </dsp:txBody>
      <dsp:txXfrm>
        <a:off x="0" y="2524350"/>
        <a:ext cx="6628804" cy="926639"/>
      </dsp:txXfrm>
    </dsp:sp>
    <dsp:sp modelId="{07F16D35-AF87-49BE-81E9-E1B466756127}">
      <dsp:nvSpPr>
        <dsp:cNvPr id="0" name=""/>
        <dsp:cNvSpPr/>
      </dsp:nvSpPr>
      <dsp:spPr>
        <a:xfrm>
          <a:off x="0" y="3520110"/>
          <a:ext cx="6628804" cy="926639"/>
        </a:xfrm>
        <a:prstGeom prst="roundRect">
          <a:avLst/>
        </a:prstGeom>
        <a:gradFill rotWithShape="0">
          <a:gsLst>
            <a:gs pos="0">
              <a:schemeClr val="accent2">
                <a:hueOff val="-2964285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5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-определить вид бабочки, которую вырастили</a:t>
          </a:r>
          <a:endParaRPr lang="en-US" sz="2400" kern="1200"/>
        </a:p>
      </dsp:txBody>
      <dsp:txXfrm>
        <a:off x="0" y="3520110"/>
        <a:ext cx="6628804" cy="926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301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197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1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23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6138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540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575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131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01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23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003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049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527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01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648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256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51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nouhie.ru/zhiznennyj-cikl-babochek-metamorfoz-razvitie-babochki.html" TargetMode="External"/><Relationship Id="rId2" Type="http://schemas.openxmlformats.org/officeDocument/2006/relationships/hyperlink" Target="http://dacha-posadka.ru/doma/kak-v-domashnih-usloviyah-vyraschivat-baboche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ology.su/zoology/lepidoptera" TargetMode="External"/><Relationship Id="rId4" Type="http://schemas.openxmlformats.org/officeDocument/2006/relationships/hyperlink" Target="https://zveri.guru/nasekomye/babochki/chem-pitayutsya-babochki-v-prirode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90BC6-5835-43B9-B9F1-99D3158C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79" y="189303"/>
            <a:ext cx="10786180" cy="38340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noProof="1"/>
              <a:t/>
            </a:r>
            <a:br>
              <a:rPr lang="en-US" sz="4000" noProof="1"/>
            </a:br>
            <a:r>
              <a:rPr lang="en-US" sz="4000" noProof="1"/>
              <a:t/>
            </a:r>
            <a:br>
              <a:rPr lang="en-US" sz="4000" noProof="1"/>
            </a:br>
            <a:r>
              <a:rPr lang="en-US" sz="4000" noProof="1">
                <a:solidFill>
                  <a:schemeClr val="accent2">
                    <a:lumMod val="50000"/>
                  </a:schemeClr>
                </a:solidFill>
              </a:rPr>
              <a:t>Исследовательская работа</a:t>
            </a:r>
            <a:r>
              <a:rPr lang="en-US" sz="4000" noProof="1"/>
              <a:t/>
            </a:r>
            <a:br>
              <a:rPr lang="en-US" sz="4000" noProof="1"/>
            </a:br>
            <a:r>
              <a:rPr lang="en-US" sz="4000" noProof="1">
                <a:solidFill>
                  <a:schemeClr val="accent2">
                    <a:lumMod val="50000"/>
                  </a:schemeClr>
                </a:solidFill>
              </a:rPr>
              <a:t>"Чудесное превращение: из гусеницы - в бабочку"</a:t>
            </a:r>
            <a:r>
              <a:rPr lang="en-US" sz="4000" noProof="1"/>
              <a:t/>
            </a:r>
            <a:br>
              <a:rPr lang="en-US" sz="4000" noProof="1"/>
            </a:br>
            <a:r>
              <a:rPr lang="en-US" sz="4000" noProof="1"/>
              <a:t/>
            </a:r>
            <a:br>
              <a:rPr lang="en-US" sz="4000" noProof="1"/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4419600"/>
            <a:ext cx="49279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noProof="1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noProof="1" smtClean="0">
                <a:solidFill>
                  <a:schemeClr val="accent2">
                    <a:lumMod val="50000"/>
                  </a:schemeClr>
                </a:solidFill>
              </a:rPr>
              <a:t>Автор:</a:t>
            </a:r>
            <a:r>
              <a:rPr lang="en-US" sz="2000" noProof="1" smtClean="0"/>
              <a:t/>
            </a:r>
            <a:br>
              <a:rPr lang="en-US" sz="2000" noProof="1" smtClean="0"/>
            </a:br>
            <a:r>
              <a:rPr lang="en-US" sz="2000" noProof="1" smtClean="0">
                <a:solidFill>
                  <a:schemeClr val="accent2">
                    <a:lumMod val="50000"/>
                  </a:schemeClr>
                </a:solidFill>
              </a:rPr>
              <a:t> Кузнецова Софья, ученица 3 "б" класса</a:t>
            </a:r>
            <a:endParaRPr lang="ru-RU" sz="2000" noProof="1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noProof="1" smtClean="0">
                <a:solidFill>
                  <a:schemeClr val="accent2">
                    <a:lumMod val="50000"/>
                  </a:schemeClr>
                </a:solidFill>
              </a:rPr>
              <a:t> МОУ «Лицей № 40»</a:t>
            </a:r>
            <a:r>
              <a:rPr lang="en-US" sz="2000" noProof="1" smtClean="0"/>
              <a:t/>
            </a:r>
            <a:br>
              <a:rPr lang="en-US" sz="2000" noProof="1" smtClean="0"/>
            </a:br>
            <a:r>
              <a:rPr lang="en-US" sz="2000" noProof="1" smtClean="0">
                <a:solidFill>
                  <a:schemeClr val="accent2">
                    <a:lumMod val="50000"/>
                  </a:schemeClr>
                </a:solidFill>
              </a:rPr>
              <a:t> Руководители:</a:t>
            </a:r>
            <a:r>
              <a:rPr lang="en-US" sz="2000" noProof="1" smtClean="0"/>
              <a:t/>
            </a:r>
            <a:br>
              <a:rPr lang="en-US" sz="2000" noProof="1" smtClean="0"/>
            </a:br>
            <a:r>
              <a:rPr lang="en-US" sz="2000" noProof="1" smtClean="0">
                <a:solidFill>
                  <a:schemeClr val="accent2">
                    <a:lumMod val="50000"/>
                  </a:schemeClr>
                </a:solidFill>
              </a:rPr>
              <a:t>Медведкова М.В., учитель</a:t>
            </a:r>
            <a:r>
              <a:rPr lang="en-US" sz="2000" noProof="1" smtClean="0"/>
              <a:t/>
            </a:r>
            <a:br>
              <a:rPr lang="en-US" sz="2000" noProof="1" smtClean="0"/>
            </a:br>
            <a:r>
              <a:rPr lang="en-US" sz="2000" noProof="1" smtClean="0">
                <a:solidFill>
                  <a:schemeClr val="accent2">
                    <a:lumMod val="50000"/>
                  </a:schemeClr>
                </a:solidFill>
              </a:rPr>
              <a:t>Кузнецова А.А., мама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445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утренний, стол, сидит, ко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394EFEF-DF27-4511-A9BA-3F3F00FCE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8061" r="-1" b="8657"/>
          <a:stretch/>
        </p:blipFill>
        <p:spPr>
          <a:xfrm>
            <a:off x="273190" y="159206"/>
            <a:ext cx="5668843" cy="6401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4" descr="Изображение выглядит как стол, внутренний, сидит, т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512EF92-5AF5-4143-AA19-42D033CD4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8340" r="-1" b="18378"/>
          <a:stretch/>
        </p:blipFill>
        <p:spPr>
          <a:xfrm>
            <a:off x="6238727" y="116596"/>
            <a:ext cx="5668862" cy="6445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xmlns="" id="{810CB600-FA32-4CD3-B613-9DCF76C89D62}"/>
              </a:ext>
            </a:extLst>
          </p:cNvPr>
          <p:cNvSpPr/>
          <p:nvPr/>
        </p:nvSpPr>
        <p:spPr>
          <a:xfrm>
            <a:off x="3805705" y="4253483"/>
            <a:ext cx="886691" cy="180110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BDC2E4-F4A5-4C2F-BBBE-FAE258A640D0}"/>
              </a:ext>
            </a:extLst>
          </p:cNvPr>
          <p:cNvSpPr txBox="1"/>
          <p:nvPr/>
        </p:nvSpPr>
        <p:spPr>
          <a:xfrm>
            <a:off x="3800475" y="44377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Бабочка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11A772-F272-406A-AB6A-D39A6211620D}"/>
              </a:ext>
            </a:extLst>
          </p:cNvPr>
          <p:cNvSpPr txBox="1"/>
          <p:nvPr/>
        </p:nvSpPr>
        <p:spPr>
          <a:xfrm>
            <a:off x="1260764" y="346364"/>
            <a:ext cx="31588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u="sng" dirty="0"/>
              <a:t>День двенадцатый.</a:t>
            </a:r>
            <a:endParaRPr lang="ru-RU" u="sng"/>
          </a:p>
        </p:txBody>
      </p:sp>
    </p:spTree>
    <p:extLst>
      <p:ext uri="{BB962C8B-B14F-4D97-AF65-F5344CB8AC3E}">
        <p14:creationId xmlns="" xmlns:p14="http://schemas.microsoft.com/office/powerpoint/2010/main" val="244582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сидит,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B16A3C5-82EC-4C82-8878-FFCD89CBFF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1868" r="1" b="1"/>
          <a:stretch/>
        </p:blipFill>
        <p:spPr>
          <a:xfrm>
            <a:off x="491067" y="435649"/>
            <a:ext cx="4163228" cy="5778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2" descr="Изображение выглядит как человек, внутренний, рук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46555FA-21A4-40E2-B7BD-07FC10278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4562" b="27766"/>
          <a:stretch/>
        </p:blipFill>
        <p:spPr>
          <a:xfrm>
            <a:off x="4808678" y="435650"/>
            <a:ext cx="6822982" cy="5778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3091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9202BF-967C-49BC-8247-62386169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Список использованной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F80C02-1F26-4CD7-AA63-6210C49A0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4" y="1717244"/>
            <a:ext cx="8541250" cy="42132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1653A7-E7C4-465C-8068-9BECC12FCC93}"/>
              </a:ext>
            </a:extLst>
          </p:cNvPr>
          <p:cNvSpPr txBox="1"/>
          <p:nvPr/>
        </p:nvSpPr>
        <p:spPr>
          <a:xfrm>
            <a:off x="914400" y="2092036"/>
            <a:ext cx="9642762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Calibri"/>
                <a:cs typeface="Segoe UI"/>
              </a:rPr>
              <a:t>Мурзин В.С. Синий махаон. -М.: Детская литература, 1987-60с. </a:t>
            </a:r>
            <a:r>
              <a:rPr lang="ru-RU" sz="2000" dirty="0">
                <a:latin typeface="Calibri"/>
                <a:cs typeface="Calibri"/>
              </a:rPr>
              <a:t> </a:t>
            </a:r>
            <a:endParaRPr lang="ru-RU"/>
          </a:p>
          <a:p>
            <a:pPr marL="457200" indent="-457200">
              <a:buAutoNum type="arabicPeriod"/>
            </a:pPr>
            <a:r>
              <a:rPr lang="ru-RU" sz="2000" dirty="0">
                <a:latin typeface="Calibri"/>
                <a:cs typeface="Segoe UI"/>
              </a:rPr>
              <a:t>Мурзин В. С. Бабочки.-М.: Тропа, 1993-48 с.</a:t>
            </a:r>
            <a:r>
              <a:rPr lang="ru-RU" sz="2000" dirty="0">
                <a:latin typeface="Calibri"/>
                <a:cs typeface="Calibri"/>
              </a:rPr>
              <a:t> 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Calibri"/>
                <a:cs typeface="Segoe UI"/>
              </a:rPr>
              <a:t>Пчелы, Бабочки, Стрекозы.-М.: Махаон, 2008- 95 с.</a:t>
            </a:r>
            <a:r>
              <a:rPr lang="ru-RU" sz="2000" dirty="0">
                <a:latin typeface="Calibri"/>
                <a:cs typeface="Calibri"/>
              </a:rPr>
              <a:t> 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Calibri"/>
                <a:cs typeface="Segoe UI"/>
              </a:rPr>
              <a:t>Бабочки.-Минск.: Мет, 2003- 15 с.</a:t>
            </a:r>
            <a:r>
              <a:rPr lang="ru-RU" sz="2000" dirty="0">
                <a:latin typeface="Calibri"/>
                <a:cs typeface="Calibri"/>
              </a:rPr>
              <a:t> 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cs typeface="Segoe UI"/>
                <a:hlinkClick r:id="rId2"/>
              </a:rPr>
              <a:t>http://dacha-posadka.ru/doma/kak-v-domashnih-usloviyah-vyraschivat-babochek.html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cs typeface="Segoe UI"/>
                <a:hlinkClick r:id="rId3"/>
              </a:rPr>
              <a:t>https://www.krasnouhie.ru/zhiznennyj-cikl-babochek-metamorfoz-razvitie-babochki.html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cs typeface="Segoe UI"/>
                <a:hlinkClick r:id="rId4"/>
              </a:rPr>
              <a:t>https://zveri.guru/nasekomye/babochki/chem-pitayutsya-babochki-v-prirode.html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cs typeface="Segoe UI"/>
                <a:hlinkClick r:id="rId5"/>
              </a:rPr>
              <a:t>https://biology.su/zoology/lepidoptera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71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одежда, женщи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A3B1F74-68E0-4E5F-A999-51B6DDE1A9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73" y="1776845"/>
            <a:ext cx="3605841" cy="2704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B4C8F8-9EA0-48CD-AAF1-10115E9CADBF}"/>
              </a:ext>
            </a:extLst>
          </p:cNvPr>
          <p:cNvSpPr txBox="1"/>
          <p:nvPr/>
        </p:nvSpPr>
        <p:spPr>
          <a:xfrm>
            <a:off x="5699185" y="1998716"/>
            <a:ext cx="493221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>
                <a:solidFill>
                  <a:schemeClr val="accent2">
                    <a:lumMod val="50000"/>
                  </a:schemeClr>
                </a:solidFill>
              </a:rPr>
              <a:t>Кузнецова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>
                <a:solidFill>
                  <a:schemeClr val="accent2">
                    <a:lumMod val="50000"/>
                  </a:schemeClr>
                </a:solidFill>
              </a:rPr>
              <a:t>Софья, 9 лет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>
                <a:solidFill>
                  <a:schemeClr val="accent2">
                    <a:lumMod val="50000"/>
                  </a:schemeClr>
                </a:solidFill>
              </a:rPr>
              <a:t>ученица 3 "б" класса</a:t>
            </a:r>
          </a:p>
          <a:p>
            <a:r>
              <a:rPr lang="ru-RU" sz="2800">
                <a:solidFill>
                  <a:schemeClr val="accent2">
                    <a:lumMod val="50000"/>
                  </a:schemeClr>
                </a:solidFill>
              </a:rPr>
              <a:t>МОУ "Лицей №40"</a:t>
            </a:r>
          </a:p>
        </p:txBody>
      </p:sp>
    </p:spTree>
    <p:extLst>
      <p:ext uri="{BB962C8B-B14F-4D97-AF65-F5344CB8AC3E}">
        <p14:creationId xmlns="" xmlns:p14="http://schemas.microsoft.com/office/powerpoint/2010/main" val="197952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9" descr="Изображение выглядит как цветок, сидит, сиреневый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A219A1C-3B66-4ADF-8DCA-7481AC8E7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b="5183"/>
          <a:stretch/>
        </p:blipFill>
        <p:spPr>
          <a:xfrm>
            <a:off x="8161200" y="336110"/>
            <a:ext cx="3751715" cy="4105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4" descr="Изображение выглядит как животное, насекомое, цвет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4EA688F-9E74-4959-903A-8EABAAF5C7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5400" r="15396" b="-3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20" descr="Изображение выглядит как цветок, сидит, маленький, цветн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4A763CC-ED73-48C2-A053-E348434F1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9993" r="1" b="15702"/>
          <a:stretch/>
        </p:blipFill>
        <p:spPr>
          <a:xfrm>
            <a:off x="4194959" y="321734"/>
            <a:ext cx="3700589" cy="2052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5" descr="Изображение выглядит как цветок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DE1EA65-3484-4AE6-9BB5-0FF23E3627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4691" r="6" b="14557"/>
          <a:stretch/>
        </p:blipFill>
        <p:spPr>
          <a:xfrm>
            <a:off x="4190180" y="2449806"/>
            <a:ext cx="3753197" cy="1986095"/>
          </a:xfrm>
          <a:prstGeom prst="rect">
            <a:avLst/>
          </a:prstGeom>
        </p:spPr>
      </p:pic>
      <p:pic>
        <p:nvPicPr>
          <p:cNvPr id="7" name="Рисунок 7" descr="Изображение выглядит как животное, маленький, стол, цвет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E5F1FD-760E-4CE5-9A9B-810A90969B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8719" r="6" b="11885"/>
          <a:stretch/>
        </p:blipFill>
        <p:spPr>
          <a:xfrm>
            <a:off x="400901" y="4525715"/>
            <a:ext cx="4196541" cy="2204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3" descr="Изображение выглядит как насекомое, животное, цветной, пт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4A3B872-69E0-4018-B4AF-E2D9C785549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5223" y="4519195"/>
            <a:ext cx="3211641" cy="2287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9" descr="Изображение выглядит как внешний, сидит, животное, зеле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C559510-D54C-4790-BE03-EC2D131047D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7533" y="4527258"/>
            <a:ext cx="3232029" cy="2188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0156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86F10-C370-45F8-A4E3-C33E6F371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769" y="575734"/>
            <a:ext cx="7766936" cy="164630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Цель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исследования: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E9EC441-A6CD-4051-ACE8-60E904A34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785" y="2414298"/>
            <a:ext cx="9896352" cy="2039007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tx2"/>
                </a:solidFill>
              </a:rPr>
              <a:t>Попробовать вырастить бабочку из гусеницы в домашних условиях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53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8C2E2-4C49-4C46-8565-05E8E518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3700" dirty="0">
                <a:solidFill>
                  <a:schemeClr val="accent2">
                    <a:lumMod val="50000"/>
                  </a:schemeClr>
                </a:solidFill>
                <a:ea typeface="+mj-lt"/>
                <a:cs typeface="+mj-lt"/>
              </a:rPr>
              <a:t>Задачи исследования:</a:t>
            </a:r>
            <a:endParaRPr lang="ru-RU" sz="37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9" name="Объект 2">
            <a:extLst>
              <a:ext uri="{FF2B5EF4-FFF2-40B4-BE49-F238E27FC236}">
                <a16:creationId xmlns:a16="http://schemas.microsoft.com/office/drawing/2014/main" xmlns="" id="{39BE2912-5489-4393-B395-6363F1F90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4029177"/>
              </p:ext>
            </p:extLst>
          </p:nvPr>
        </p:nvGraphicFramePr>
        <p:xfrm>
          <a:off x="4196117" y="570490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8344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7143C-1BDD-4794-B025-03951A58B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14" y="-170132"/>
            <a:ext cx="7766936" cy="26538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Гипотеза: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8F10B1-A6B4-4243-BD45-D58A12ACF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14" y="3346343"/>
            <a:ext cx="10513010" cy="1441955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tx2"/>
                </a:solidFill>
              </a:rPr>
              <a:t>При соблюдении определенных условий</a:t>
            </a:r>
            <a:r>
              <a:rPr lang="ru-RU" sz="3200" b="1" dirty="0">
                <a:solidFill>
                  <a:schemeClr val="tx2"/>
                </a:solidFill>
              </a:rPr>
              <a:t> возможно</a:t>
            </a:r>
            <a:r>
              <a:rPr lang="ru-RU" sz="3200" dirty="0">
                <a:solidFill>
                  <a:schemeClr val="tx2"/>
                </a:solidFill>
              </a:rPr>
              <a:t> вырастить бабочку из гусеницы в неволе</a:t>
            </a:r>
          </a:p>
        </p:txBody>
      </p:sp>
    </p:spTree>
    <p:extLst>
      <p:ext uri="{BB962C8B-B14F-4D97-AF65-F5344CB8AC3E}">
        <p14:creationId xmlns="" xmlns:p14="http://schemas.microsoft.com/office/powerpoint/2010/main" val="278679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B49213E8-85D3-497D-8044-AF2F8E39C5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305" y="629074"/>
            <a:ext cx="4590386" cy="45903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35EB0D-B5C0-4629-84B9-78890504CA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566" y="1421554"/>
            <a:ext cx="6140985" cy="4590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735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сидит, торт, стойк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6AF30C4-40FF-40DE-828D-CE4776E65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355" r="1" b="1119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05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тол, внутренний, еда, таре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9DFB226-5849-4CD2-B8E8-51437A5EF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590" r="2" b="22192"/>
          <a:stretch/>
        </p:blipFill>
        <p:spPr>
          <a:xfrm>
            <a:off x="6151041" y="324552"/>
            <a:ext cx="5935509" cy="6302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2" descr="Изображение выглядит как еда, стол, тарелк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56DEE41-5D15-4FAD-9C88-8D7D9DCFF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4152" r="2" b="26630"/>
          <a:stretch/>
        </p:blipFill>
        <p:spPr>
          <a:xfrm>
            <a:off x="73558" y="324552"/>
            <a:ext cx="6024910" cy="6304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xmlns="" id="{777228A7-4D13-4618-BD8B-1969FCC3FEF3}"/>
              </a:ext>
            </a:extLst>
          </p:cNvPr>
          <p:cNvSpPr/>
          <p:nvPr/>
        </p:nvSpPr>
        <p:spPr>
          <a:xfrm rot="-60000">
            <a:off x="9943270" y="4918501"/>
            <a:ext cx="900545" cy="277091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BA136B-066E-4CDF-A918-91A2A3EDD14F}"/>
              </a:ext>
            </a:extLst>
          </p:cNvPr>
          <p:cNvSpPr txBox="1"/>
          <p:nvPr/>
        </p:nvSpPr>
        <p:spPr>
          <a:xfrm>
            <a:off x="9771784" y="52413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Куколка</a:t>
            </a:r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xmlns="" id="{D9980DC7-8A47-49B9-9132-3E3C31BA8713}"/>
              </a:ext>
            </a:extLst>
          </p:cNvPr>
          <p:cNvSpPr/>
          <p:nvPr/>
        </p:nvSpPr>
        <p:spPr>
          <a:xfrm>
            <a:off x="6776741" y="5359146"/>
            <a:ext cx="152401" cy="637309"/>
          </a:xfrm>
          <a:prstGeom prst="up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96C10B-465B-403E-8C2E-6CCE34E75171}"/>
              </a:ext>
            </a:extLst>
          </p:cNvPr>
          <p:cNvSpPr txBox="1"/>
          <p:nvPr/>
        </p:nvSpPr>
        <p:spPr>
          <a:xfrm>
            <a:off x="6205971" y="60397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Шкурка гусеницы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5718A9-9175-4537-BF25-F43AA2076A11}"/>
              </a:ext>
            </a:extLst>
          </p:cNvPr>
          <p:cNvSpPr txBox="1"/>
          <p:nvPr/>
        </p:nvSpPr>
        <p:spPr>
          <a:xfrm>
            <a:off x="1440874" y="55418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u="sng" dirty="0"/>
              <a:t>День первый.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ED3463-63AE-4819-8F23-2FCBC9642CA0}"/>
              </a:ext>
            </a:extLst>
          </p:cNvPr>
          <p:cNvSpPr txBox="1"/>
          <p:nvPr/>
        </p:nvSpPr>
        <p:spPr>
          <a:xfrm>
            <a:off x="7887566" y="60007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u="sng" dirty="0"/>
              <a:t>День второй.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27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маленький, сидит,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5D952D4-0836-47C7-95E5-52204050B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1671" r="-1" b="15047"/>
          <a:stretch/>
        </p:blipFill>
        <p:spPr>
          <a:xfrm>
            <a:off x="6099893" y="259418"/>
            <a:ext cx="5658212" cy="6442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2" descr="Изображение выглядит как внутренний, стол, ед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5FC861-33CD-4682-B790-3905F47D9D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80" r="-1" b="35138"/>
          <a:stretch/>
        </p:blipFill>
        <p:spPr>
          <a:xfrm>
            <a:off x="179316" y="259418"/>
            <a:ext cx="5701344" cy="6442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CBD99E-A30D-4BF3-99A2-6A0DE0254B77}"/>
              </a:ext>
            </a:extLst>
          </p:cNvPr>
          <p:cNvSpPr txBox="1"/>
          <p:nvPr/>
        </p:nvSpPr>
        <p:spPr>
          <a:xfrm>
            <a:off x="1995055" y="54032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u="sng" dirty="0"/>
              <a:t>День четвертый.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8A3451-D270-4E20-8EDB-122C5D34803A}"/>
              </a:ext>
            </a:extLst>
          </p:cNvPr>
          <p:cNvSpPr txBox="1"/>
          <p:nvPr/>
        </p:nvSpPr>
        <p:spPr>
          <a:xfrm>
            <a:off x="7277966" y="544657"/>
            <a:ext cx="331123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u="sng" dirty="0"/>
              <a:t>День одиннадцатый.</a:t>
            </a:r>
            <a:endParaRPr lang="ru-RU" u="sng"/>
          </a:p>
        </p:txBody>
      </p:sp>
    </p:spTree>
    <p:extLst>
      <p:ext uri="{BB962C8B-B14F-4D97-AF65-F5344CB8AC3E}">
        <p14:creationId xmlns="" xmlns:p14="http://schemas.microsoft.com/office/powerpoint/2010/main" val="28048662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</Words>
  <Application>Microsoft Office PowerPoint</Application>
  <PresentationFormat>Произвольный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Facet</vt:lpstr>
      <vt:lpstr>  Исследовательская работа "Чудесное превращение: из гусеницы - в бабочку"  </vt:lpstr>
      <vt:lpstr>Слайд 2</vt:lpstr>
      <vt:lpstr>Цель исследования:</vt:lpstr>
      <vt:lpstr>Задачи исследования:</vt:lpstr>
      <vt:lpstr>Гипотеза:</vt:lpstr>
      <vt:lpstr>Слайд 6</vt:lpstr>
      <vt:lpstr>Слайд 7</vt:lpstr>
      <vt:lpstr>Слайд 8</vt:lpstr>
      <vt:lpstr>Слайд 9</vt:lpstr>
      <vt:lpstr>Слайд 10</vt:lpstr>
      <vt:lpstr>Слайд 11</vt:lpstr>
      <vt:lpstr>Список использованной литературы: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predmetnik</cp:lastModifiedBy>
  <cp:revision>1192</cp:revision>
  <dcterms:created xsi:type="dcterms:W3CDTF">2019-11-21T15:34:11Z</dcterms:created>
  <dcterms:modified xsi:type="dcterms:W3CDTF">2020-01-28T07:37:12Z</dcterms:modified>
</cp:coreProperties>
</file>